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60" r:id="rId3"/>
    <p:sldId id="261" r:id="rId4"/>
    <p:sldId id="262" r:id="rId5"/>
    <p:sldId id="257" r:id="rId6"/>
    <p:sldId id="258" r:id="rId7"/>
    <p:sldId id="259" r:id="rId8"/>
    <p:sldId id="263" r:id="rId9"/>
    <p:sldId id="264" r:id="rId10"/>
    <p:sldId id="272" r:id="rId11"/>
    <p:sldId id="271" r:id="rId12"/>
    <p:sldId id="270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10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91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59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57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34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52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53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2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34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69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C7621-84E8-4F51-B82E-9E0B685A3F10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9B07F-990F-40CD-AE97-93C1A75AC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75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2758" y="189171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3200" b="1" i="1" dirty="0">
                <a:solidFill>
                  <a:srgbClr val="273878"/>
                </a:solidFill>
                <a:latin typeface="times new roman"/>
              </a:rPr>
              <a:t>«</a:t>
            </a:r>
            <a:r>
              <a:rPr lang="ru-RU" sz="3200" b="1" i="1" dirty="0" err="1">
                <a:solidFill>
                  <a:srgbClr val="273878"/>
                </a:solidFill>
                <a:latin typeface="times new roman"/>
              </a:rPr>
              <a:t>Виммельбух</a:t>
            </a:r>
            <a:r>
              <a:rPr lang="ru-RU" sz="3200" b="1" i="1" dirty="0">
                <a:solidFill>
                  <a:srgbClr val="273878"/>
                </a:solidFill>
                <a:latin typeface="times new roman"/>
              </a:rPr>
              <a:t>» </a:t>
            </a:r>
          </a:p>
          <a:p>
            <a:pPr algn="ctr" fontAlgn="base"/>
            <a:r>
              <a:rPr lang="ru-RU" sz="3200" b="1" i="1" dirty="0">
                <a:solidFill>
                  <a:srgbClr val="273878"/>
                </a:solidFill>
                <a:latin typeface="times new roman"/>
              </a:rPr>
              <a:t>как средство развития </a:t>
            </a:r>
            <a:r>
              <a:rPr lang="ru-RU" sz="3200" b="1" i="1" dirty="0" smtClean="0">
                <a:solidFill>
                  <a:srgbClr val="273878"/>
                </a:solidFill>
                <a:latin typeface="times new roman"/>
              </a:rPr>
              <a:t>речи и социализации дошкольников</a:t>
            </a:r>
            <a:endParaRPr lang="ru-RU" sz="3200" b="1" i="1" dirty="0">
              <a:solidFill>
                <a:srgbClr val="606060"/>
              </a:solidFill>
              <a:latin typeface="droid-serif-w01-regular"/>
            </a:endParaRPr>
          </a:p>
          <a:p>
            <a:pPr algn="ctr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                  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                     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51" y="4681577"/>
            <a:ext cx="6713014" cy="200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45641" y="3953814"/>
            <a:ext cx="4023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педагог-психолог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№15 «Березка»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Халитовна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Мукатдисова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" y="-2"/>
            <a:ext cx="91375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3972" y="1597572"/>
            <a:ext cx="7890028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Педагогические задачи: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843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автоматизация звуков;</a:t>
            </a:r>
          </a:p>
          <a:p>
            <a:pPr marL="13843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обогащение словаря;</a:t>
            </a:r>
          </a:p>
          <a:p>
            <a:pPr marL="13843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развитие грамматического строя и связной речи;</a:t>
            </a:r>
          </a:p>
          <a:p>
            <a:pPr marL="13843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развитие внимания;</a:t>
            </a:r>
          </a:p>
          <a:p>
            <a:pPr marL="13843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-умение строить логические связи, построение анализа; </a:t>
            </a:r>
          </a:p>
          <a:p>
            <a:pPr marL="13843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совершенствование ориентировке в пространстве и на листе бумаги.</a:t>
            </a:r>
          </a:p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375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091" y="1407391"/>
            <a:ext cx="3215093" cy="2402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26" y="4134295"/>
            <a:ext cx="3165999" cy="234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547" y="4041909"/>
            <a:ext cx="3299637" cy="24680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014" y="1439082"/>
            <a:ext cx="3145480" cy="237120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633339" y="468745"/>
            <a:ext cx="58708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Детализированные карточки</a:t>
            </a:r>
            <a:endParaRPr lang="ru-RU" sz="3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" y="-3"/>
            <a:ext cx="91375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52902" y="527340"/>
            <a:ext cx="4444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«Гляделки – </a:t>
            </a:r>
            <a:r>
              <a:rPr lang="ru-RU" sz="3200" b="0" cap="none" spc="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находилки</a:t>
            </a:r>
            <a:r>
              <a:rPr lang="ru-RU" sz="32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73" y="1567124"/>
            <a:ext cx="3436190" cy="3543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72" y="1890482"/>
            <a:ext cx="4553690" cy="307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" y="1"/>
            <a:ext cx="91375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182" y="4646853"/>
            <a:ext cx="2917936" cy="1942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413" y="2388042"/>
            <a:ext cx="3108705" cy="2031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655" y="232440"/>
            <a:ext cx="2684565" cy="18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182" y="591454"/>
            <a:ext cx="2488269" cy="1402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214" y="391806"/>
            <a:ext cx="2693586" cy="1801853"/>
          </a:xfrm>
          <a:prstGeom prst="rect">
            <a:avLst/>
          </a:prstGeom>
        </p:spPr>
      </p:pic>
      <p:pic>
        <p:nvPicPr>
          <p:cNvPr id="8" name="Picture 3" descr="C:\Users\Ильгар\Desktop\фото виммельбух\121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1899" y="3235925"/>
            <a:ext cx="2994197" cy="21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258" y="2328187"/>
            <a:ext cx="2651413" cy="23186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516" y="4807148"/>
            <a:ext cx="2613095" cy="171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" y="-2"/>
            <a:ext cx="91375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д сад\НовыйГод\логопед\картинки\виммельбух\IMG_9642.jpg"/>
          <p:cNvPicPr>
            <a:picLocks noChangeAspect="1" noChangeArrowheads="1"/>
          </p:cNvPicPr>
          <p:nvPr/>
        </p:nvPicPr>
        <p:blipFill>
          <a:blip r:embed="rId3" cstate="print"/>
          <a:srcRect l="6383" t="4790" r="12766" b="2620"/>
          <a:stretch>
            <a:fillRect/>
          </a:stretch>
        </p:blipFill>
        <p:spPr bwMode="auto">
          <a:xfrm>
            <a:off x="751408" y="919805"/>
            <a:ext cx="2439057" cy="372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:\д сад\НовыйГод\логопед\картинки\виммельбух\14678666_images_18720670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5390" y="2957686"/>
            <a:ext cx="4325741" cy="297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35390" y="919805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err="1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Виммельбух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нига – </a:t>
            </a:r>
            <a:r>
              <a:rPr lang="ru-RU" sz="2000" dirty="0" err="1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гляделка</a:t>
            </a: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переводе с немецкого </a:t>
            </a:r>
            <a:br>
              <a:rPr lang="ru-RU" sz="2000" i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i="1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i="1" dirty="0" err="1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immel</a:t>
            </a:r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ru-RU" sz="2000" i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мельтешащая книга</a:t>
            </a:r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>  </a:t>
            </a:r>
            <a:r>
              <a:rPr lang="ru-RU" sz="1600" dirty="0"/>
              <a:t/>
            </a:r>
            <a:br>
              <a:rPr lang="ru-RU" sz="16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931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909"/>
            <a:ext cx="91375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29471" y="2770452"/>
            <a:ext cx="2310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Митгуш</a:t>
            </a:r>
            <a:endParaRPr lang="ru-RU" sz="2800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E53394D-1338-438E-99D6-B66D29BD0F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54" y="3727334"/>
            <a:ext cx="1996546" cy="26170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54" y="253452"/>
            <a:ext cx="2248584" cy="3040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031" y="3745639"/>
            <a:ext cx="1886449" cy="25804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651" y="269073"/>
            <a:ext cx="2560919" cy="30089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297" y="3528566"/>
            <a:ext cx="1777393" cy="23407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745" y="3528566"/>
            <a:ext cx="1786932" cy="24104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3573" y="3718475"/>
            <a:ext cx="1903997" cy="26076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179" y="419500"/>
            <a:ext cx="3537815" cy="239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5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" y="-2"/>
            <a:ext cx="91375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C29644-38A8-4BE6-96B7-AEE00D1F4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71" y="346838"/>
            <a:ext cx="4650754" cy="30586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55D942-391F-4ABE-A28B-CDF9E29D68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154" y="3297817"/>
            <a:ext cx="4248242" cy="29777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16D06F8-B398-48D8-B10E-61F7F85372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71" y="3428997"/>
            <a:ext cx="4150238" cy="28700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BE71BC-6125-4C47-96A2-CE00951828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643" y="346839"/>
            <a:ext cx="4650753" cy="30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" y="-2"/>
            <a:ext cx="91375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0" y="3701193"/>
            <a:ext cx="2146824" cy="2862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156" y="3701194"/>
            <a:ext cx="2035300" cy="27137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24" y="1042780"/>
            <a:ext cx="3579324" cy="47724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6" y="535291"/>
            <a:ext cx="4022941" cy="30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1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" y="-2"/>
            <a:ext cx="91375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29" y="1313185"/>
            <a:ext cx="3426374" cy="4568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53" y="286406"/>
            <a:ext cx="2723493" cy="3631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19" y="2647456"/>
            <a:ext cx="2783796" cy="3113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1" y="3847291"/>
            <a:ext cx="1990018" cy="26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</TotalTime>
  <Words>78</Words>
  <Application>Microsoft Office PowerPoint</Application>
  <PresentationFormat>Экран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53</cp:revision>
  <dcterms:created xsi:type="dcterms:W3CDTF">2021-11-29T14:03:37Z</dcterms:created>
  <dcterms:modified xsi:type="dcterms:W3CDTF">2023-01-11T11:23:35Z</dcterms:modified>
</cp:coreProperties>
</file>